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385508-149D-42EE-9EFF-3202CD34D811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1D26E3-085A-4ED1-B2B0-C02BC9E068B9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з1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ООО Фермерское хозяйство «ЭДЕМ»</a:t>
            </a: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r>
              <a:rPr lang="ru-RU">
                <a:solidFill>
                  <a:schemeClr val="bg1"/>
                </a:solidFill>
              </a:rPr>
              <a:t>Организация рыбного хозяйства и базы отдыха в </a:t>
            </a:r>
            <a:r>
              <a:rPr lang="ru-RU">
                <a:solidFill>
                  <a:schemeClr val="bg1"/>
                </a:solidFill>
              </a:rPr>
              <a:t>Сыктывдинском</a:t>
            </a:r>
            <a:r>
              <a:rPr lang="ru-RU">
                <a:solidFill>
                  <a:schemeClr val="bg1"/>
                </a:solidFill>
              </a:rPr>
              <a:t> районе Республики Коми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\Desktop\Озёра\карта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54438" cy="5572140"/>
          </a:xfrm>
          <a:prstGeom prst="rect">
            <a:avLst/>
          </a:prstGeom>
          <a:noFill/>
        </p:spPr>
      </p:pic>
      <p:sp>
        <p:nvSpPr>
          <p:cNvPr id="5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0" y="5572140"/>
            <a:ext cx="91440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	Проект предусматривает создание рыбного хозяйства и организацию базы отдыха в непосредственной близости от столицы Республики Коми г. Сыктывкара, вблизи от стадиона им. Раисы </a:t>
            </a:r>
            <a:r>
              <a:rPr lang="ru-RU" sz="1600">
                <a:latin typeface="+mj-lt"/>
                <a:ea typeface="+mj-ea"/>
                <a:cs typeface="+mj-cs"/>
              </a:rPr>
              <a:t>Сметаниной</a:t>
            </a:r>
            <a:r>
              <a:rPr lang="ru-RU" sz="1600">
                <a:latin typeface="+mj-lt"/>
                <a:ea typeface="+mj-ea"/>
                <a:cs typeface="+mj-cs"/>
              </a:rPr>
              <a:t> на участке  </a:t>
            </a:r>
            <a:r>
              <a:rPr lang="ru-RU" sz="1600">
                <a:latin typeface="+mj-lt"/>
                <a:ea typeface="+mj-ea"/>
                <a:cs typeface="+mj-cs"/>
              </a:rPr>
              <a:t>432,6 тыс. кв.м</a:t>
            </a:r>
            <a:r>
              <a:rPr lang="ru-RU" sz="1600">
                <a:latin typeface="+mj-lt"/>
                <a:ea typeface="+mj-ea"/>
                <a:cs typeface="+mj-cs"/>
              </a:rPr>
              <a:t>, находящегося в собственности  предприятия.</a:t>
            </a:r>
            <a:br>
              <a:rPr lang="ru-RU" sz="1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	При реализации проекта будут использованы современные</a:t>
            </a:r>
            <a:r>
              <a:rPr lang="ru-RU" sz="1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разработки как при создании </a:t>
            </a:r>
            <a:r>
              <a:rPr lang="ru-RU" sz="1600" b="0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рыбоводного</a:t>
            </a:r>
            <a:r>
              <a:rPr lang="ru-RU" sz="1600" b="0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 хозяйства, так и для строительства и создания инфраструктуры</a:t>
            </a:r>
            <a:r>
              <a:rPr lang="ru-RU" sz="1600">
                <a:latin typeface="+mj-lt"/>
                <a:ea typeface="+mj-ea"/>
                <a:cs typeface="+mj-cs"/>
              </a:rPr>
              <a:t> базы отдыха. 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 hidden="0"/>
          <p:cNvSpPr txBox="1"/>
          <p:nvPr isPhoto="0" userDrawn="0"/>
        </p:nvSpPr>
        <p:spPr bwMode="auto">
          <a:xfrm>
            <a:off x="0" y="428604"/>
            <a:ext cx="91440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	Для организации активного отдыха планируется создание круглогодичной базы отдыха с рестораном  и домиками самой различной конфигурации в количестве 23  штук с ориентацией на отдыхающих от 2 до 6 человек.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4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" name="Picture 5" descr="C:\Users\ni\Desktop\Озёра\Дом на воде 23 квм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500174"/>
            <a:ext cx="3000364" cy="2017733"/>
          </a:xfrm>
          <a:prstGeom prst="rect">
            <a:avLst/>
          </a:prstGeom>
          <a:noFill/>
        </p:spPr>
      </p:pic>
      <p:sp>
        <p:nvSpPr>
          <p:cNvPr id="10" name="Заголовок 1" hidden="0"/>
          <p:cNvSpPr txBox="1"/>
          <p:nvPr isPhoto="0" userDrawn="0"/>
        </p:nvSpPr>
        <p:spPr bwMode="auto">
          <a:xfrm>
            <a:off x="3143240" y="1142984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Дом 23 кв.м.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C:\Users\ni\Desktop\Озёра\Дом 18 квм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041928" y="1500174"/>
            <a:ext cx="2988517" cy="2000264"/>
          </a:xfrm>
          <a:prstGeom prst="rect">
            <a:avLst/>
          </a:prstGeom>
          <a:noFill/>
        </p:spPr>
      </p:pic>
      <p:sp>
        <p:nvSpPr>
          <p:cNvPr id="12" name="Заголовок 1" hidden="0"/>
          <p:cNvSpPr txBox="1"/>
          <p:nvPr isPhoto="0" userDrawn="0"/>
        </p:nvSpPr>
        <p:spPr bwMode="auto">
          <a:xfrm>
            <a:off x="285720" y="1142984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Дом на воде (23 кв.м.)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 hidden="0"/>
          <p:cNvSpPr txBox="1"/>
          <p:nvPr isPhoto="0" userDrawn="0"/>
        </p:nvSpPr>
        <p:spPr bwMode="auto">
          <a:xfrm>
            <a:off x="6143604" y="1142984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Экодом</a:t>
            </a:r>
            <a:r>
              <a:rPr lang="ru-RU" sz="1600">
                <a:latin typeface="+mj-lt"/>
                <a:ea typeface="+mj-ea"/>
                <a:cs typeface="+mj-cs"/>
              </a:rPr>
              <a:t> 20 кв.м.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4" name="Picture 7" descr="C:\Users\ni\Desktop\Озёра\Экодом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6097592" y="1500174"/>
            <a:ext cx="3046407" cy="2000264"/>
          </a:xfrm>
          <a:prstGeom prst="rect">
            <a:avLst/>
          </a:prstGeom>
          <a:noFill/>
        </p:spPr>
      </p:pic>
      <p:sp>
        <p:nvSpPr>
          <p:cNvPr id="15" name="Заголовок 1" hidden="0"/>
          <p:cNvSpPr txBox="1"/>
          <p:nvPr isPhoto="0" userDrawn="0"/>
        </p:nvSpPr>
        <p:spPr bwMode="auto">
          <a:xfrm>
            <a:off x="0" y="3500438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Иглу (38 кв.м.)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 hidden="0"/>
          <p:cNvSpPr txBox="1"/>
          <p:nvPr isPhoto="0" userDrawn="0"/>
        </p:nvSpPr>
        <p:spPr bwMode="auto">
          <a:xfrm>
            <a:off x="3071802" y="3500438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defRPr/>
            </a:pPr>
            <a:r>
              <a:rPr lang="ru-RU" sz="1600"/>
              <a:t>Плавучий дом-вездеход</a:t>
            </a:r>
            <a:endParaRPr/>
          </a:p>
        </p:txBody>
      </p:sp>
      <p:sp>
        <p:nvSpPr>
          <p:cNvPr id="17" name="Заголовок 1" hidden="0"/>
          <p:cNvSpPr txBox="1"/>
          <p:nvPr isPhoto="0" userDrawn="0"/>
        </p:nvSpPr>
        <p:spPr bwMode="auto">
          <a:xfrm>
            <a:off x="6143604" y="3500438"/>
            <a:ext cx="300039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defRPr/>
            </a:pPr>
            <a:r>
              <a:rPr lang="ru-RU" sz="1600"/>
              <a:t>Треугольный домик для отдыха на 23 кв. м</a:t>
            </a:r>
            <a:endParaRPr/>
          </a:p>
        </p:txBody>
      </p:sp>
      <p:pic>
        <p:nvPicPr>
          <p:cNvPr id="18" name="Picture 9" descr="C:\Users\ni\Desktop\Озёра\Вездеход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3071802" y="3929066"/>
            <a:ext cx="3002783" cy="2000264"/>
          </a:xfrm>
          <a:prstGeom prst="rect">
            <a:avLst/>
          </a:prstGeom>
          <a:noFill/>
        </p:spPr>
      </p:pic>
      <p:pic>
        <p:nvPicPr>
          <p:cNvPr id="19" name="Picture 10" descr="C:\Users\ni\Desktop\Озёра\Треугольный.jpg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6126815" y="3929066"/>
            <a:ext cx="3017186" cy="2000264"/>
          </a:xfrm>
          <a:prstGeom prst="rect">
            <a:avLst/>
          </a:prstGeom>
          <a:noFill/>
        </p:spPr>
      </p:pic>
      <p:pic>
        <p:nvPicPr>
          <p:cNvPr id="20" name="Picture 2" descr="C:\Users\ni\Desktop\Озёра\Рыбное\иглу-зима.jpg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-1" y="3929066"/>
            <a:ext cx="3010707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 hidden="0"/>
          <p:cNvSpPr txBox="1"/>
          <p:nvPr isPhoto="0" userDrawn="0"/>
        </p:nvSpPr>
        <p:spPr bwMode="auto">
          <a:xfrm>
            <a:off x="0" y="428604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	Для организации активного отдыха на воде в летний период планируется создание двух детских зон для развлечений с прилегающими к ним кафе.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4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" name="Picture 2" descr="C:\Users\ni\Desktop\Озёра\Рыбное\виз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857233"/>
            <a:ext cx="4429124" cy="3131902"/>
          </a:xfrm>
          <a:prstGeom prst="rect">
            <a:avLst/>
          </a:prstGeom>
          <a:noFill/>
        </p:spPr>
      </p:pic>
      <p:pic>
        <p:nvPicPr>
          <p:cNvPr id="10" name="Picture 3" descr="C:\Users\ni\Desktop\Озёра\Рыбное\виз5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395748" y="3500439"/>
            <a:ext cx="4748252" cy="3357562"/>
          </a:xfrm>
          <a:prstGeom prst="rect">
            <a:avLst/>
          </a:prstGeom>
          <a:noFill/>
        </p:spPr>
      </p:pic>
      <p:pic>
        <p:nvPicPr>
          <p:cNvPr id="11" name="Picture 4" descr="C:\Users\ni\AppData\Local\Temp\Rar$DI74.184\отдых на воде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381500" y="857232"/>
            <a:ext cx="4762500" cy="3095625"/>
          </a:xfrm>
          <a:prstGeom prst="rect">
            <a:avLst/>
          </a:prstGeom>
          <a:noFill/>
        </p:spPr>
      </p:pic>
      <p:pic>
        <p:nvPicPr>
          <p:cNvPr id="12" name="Picture 5" descr="C:\Users\ni\AppData\Local\Temp\Rar$DI60.184\akvapark-variant-1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0" y="3929066"/>
            <a:ext cx="4357686" cy="2928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 hidden="0"/>
          <p:cNvSpPr txBox="1"/>
          <p:nvPr isPhoto="0" userDrawn="0"/>
        </p:nvSpPr>
        <p:spPr bwMode="auto">
          <a:xfrm>
            <a:off x="0" y="285728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	Для организации активного отдыха в зимний период планируется использование водоемов для организации рыбалки карпа, линя и белого амура. А проведение соревнований «</a:t>
            </a:r>
            <a:r>
              <a:rPr lang="ru-RU" sz="1600">
                <a:latin typeface="+mj-lt"/>
                <a:ea typeface="+mj-ea"/>
                <a:cs typeface="+mj-cs"/>
              </a:rPr>
              <a:t>Супер</a:t>
            </a:r>
            <a:r>
              <a:rPr lang="ru-RU" sz="1600">
                <a:latin typeface="+mj-lt"/>
                <a:ea typeface="+mj-ea"/>
                <a:cs typeface="+mj-cs"/>
              </a:rPr>
              <a:t> шип» стало уже традицией.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71437" y="285727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4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" name="Picture 2" descr="C:\Users\ni\AppData\Local\Temp\Rar$DI10.888\8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4031" y="714356"/>
            <a:ext cx="4609407" cy="2924182"/>
          </a:xfrm>
          <a:prstGeom prst="rect">
            <a:avLst/>
          </a:prstGeom>
          <a:noFill/>
        </p:spPr>
      </p:pic>
      <p:pic>
        <p:nvPicPr>
          <p:cNvPr id="10" name="Picture 3" descr="C:\Users\ni\AppData\Local\Temp\Rar$DI88.889\photo2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643438" y="714355"/>
            <a:ext cx="4485124" cy="2929583"/>
          </a:xfrm>
          <a:prstGeom prst="rect">
            <a:avLst/>
          </a:prstGeom>
          <a:noFill/>
        </p:spPr>
      </p:pic>
      <p:sp>
        <p:nvSpPr>
          <p:cNvPr id="11" name="Заголовок 1" hidden="0"/>
          <p:cNvSpPr txBox="1"/>
          <p:nvPr isPhoto="0" userDrawn="0"/>
        </p:nvSpPr>
        <p:spPr bwMode="auto">
          <a:xfrm>
            <a:off x="0" y="3714752"/>
            <a:ext cx="91440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На приозерной территории возможна организация проката и трасс по самым различным направлениям.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C:\Users\ni\AppData\Local\Temp\Rar$DI59.888\2=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4057652"/>
            <a:ext cx="4214810" cy="2800348"/>
          </a:xfrm>
          <a:prstGeom prst="rect">
            <a:avLst/>
          </a:prstGeom>
          <a:noFill/>
        </p:spPr>
      </p:pic>
      <p:pic>
        <p:nvPicPr>
          <p:cNvPr id="13" name="Picture 5" descr="C:\Users\ni\AppData\Local\Temp\Rar$DI27.889\выльг7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4214810" y="4055865"/>
            <a:ext cx="4929190" cy="2802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 hidden="0"/>
          <p:cNvSpPr txBox="1"/>
          <p:nvPr isPhoto="0" userDrawn="0"/>
        </p:nvSpPr>
        <p:spPr bwMode="auto">
          <a:xfrm>
            <a:off x="0" y="285728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	</a:t>
            </a:r>
            <a:r>
              <a:rPr lang="ru-RU">
                <a:latin typeface="+mj-lt"/>
                <a:ea typeface="+mj-ea"/>
                <a:cs typeface="+mj-cs"/>
              </a:rPr>
              <a:t>При реализации проекта будут использованы новейшие технологии по обустройству инфраструктуры объекта.</a:t>
            </a:r>
            <a:endParaRPr lang="ru-RU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 hidden="0"/>
          <p:cNvSpPr txBox="1"/>
          <p:nvPr isPhoto="0" userDrawn="0"/>
        </p:nvSpPr>
        <p:spPr bwMode="auto">
          <a:xfrm>
            <a:off x="0" y="214290"/>
            <a:ext cx="9144000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latin typeface="+mj-lt"/>
                <a:ea typeface="+mj-ea"/>
                <a:cs typeface="+mj-cs"/>
              </a:rPr>
              <a:t>ООО Фермерское хозяйство «ЭДЕМ»</a:t>
            </a:r>
            <a:br>
              <a: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4" descr="Архитектура в цветах: голубой, бирюзовый, серый, светло-серый. Архитектура в стиле экологический стиль." hidden="0"/>
          <p:cNvSpPr>
            <a:spLocks noChangeArrowheads="1" noChangeAspect="1"/>
          </p:cNvSpPr>
          <p:nvPr isPhoto="0" userDrawn="0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Заголовок 1" hidden="0"/>
          <p:cNvSpPr txBox="1"/>
          <p:nvPr isPhoto="0" userDrawn="0"/>
        </p:nvSpPr>
        <p:spPr bwMode="auto">
          <a:xfrm>
            <a:off x="500034" y="571480"/>
            <a:ext cx="407193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Ветрогенератор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ni\AppData\Local\Temp\Rar$DI05.592\ветрогенератор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1000108"/>
            <a:ext cx="4724406" cy="2952754"/>
          </a:xfrm>
          <a:prstGeom prst="rect">
            <a:avLst/>
          </a:prstGeom>
          <a:noFill/>
        </p:spPr>
      </p:pic>
      <p:sp>
        <p:nvSpPr>
          <p:cNvPr id="11" name="Заголовок 1" hidden="0"/>
          <p:cNvSpPr txBox="1"/>
          <p:nvPr isPhoto="0" userDrawn="0"/>
        </p:nvSpPr>
        <p:spPr bwMode="auto">
          <a:xfrm>
            <a:off x="4786314" y="714356"/>
            <a:ext cx="407193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Солнечный коллектор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C:\Users\ni\AppData\Local\Temp\Rar$DI46.592\солнечный коллектор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714876" y="1027818"/>
            <a:ext cx="4429124" cy="2908955"/>
          </a:xfrm>
          <a:prstGeom prst="rect">
            <a:avLst/>
          </a:prstGeom>
          <a:noFill/>
        </p:spPr>
      </p:pic>
      <p:sp>
        <p:nvSpPr>
          <p:cNvPr id="13" name="Заголовок 1" hidden="0"/>
          <p:cNvSpPr txBox="1"/>
          <p:nvPr isPhoto="0" userDrawn="0"/>
        </p:nvSpPr>
        <p:spPr bwMode="auto">
          <a:xfrm>
            <a:off x="357158" y="3929066"/>
            <a:ext cx="407193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Тепловой насос вода-вода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4" name="Picture 4" descr="C:\Users\ni\AppData\Local\Temp\Rar$DI86.592\тепловой насос вода-вода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4275612"/>
            <a:ext cx="4643438" cy="2582388"/>
          </a:xfrm>
          <a:prstGeom prst="rect">
            <a:avLst/>
          </a:prstGeom>
          <a:noFill/>
        </p:spPr>
      </p:pic>
      <p:pic>
        <p:nvPicPr>
          <p:cNvPr id="15" name="Picture 6" descr="http://svetdv.ru/heatpump/pics/ground1101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4643438" y="4233560"/>
            <a:ext cx="4500562" cy="2624440"/>
          </a:xfrm>
          <a:prstGeom prst="rect">
            <a:avLst/>
          </a:prstGeom>
          <a:noFill/>
        </p:spPr>
      </p:pic>
      <p:sp>
        <p:nvSpPr>
          <p:cNvPr id="16" name="Заголовок 1" hidden="0"/>
          <p:cNvSpPr txBox="1"/>
          <p:nvPr isPhoto="0" userDrawn="0"/>
        </p:nvSpPr>
        <p:spPr bwMode="auto">
          <a:xfrm>
            <a:off x="4857752" y="3931229"/>
            <a:ext cx="407193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latin typeface="+mj-lt"/>
                <a:ea typeface="+mj-ea"/>
                <a:cs typeface="+mj-cs"/>
              </a:rPr>
              <a:t>Грунтовый тепловой насос </a:t>
            </a:r>
            <a:endParaRPr lang="ru-RU" sz="1600" b="0" i="0" u="none" strike="noStrike" cap="none" spc="0">
              <a:ln>
                <a:noFill/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R7-Office/6.3.1.43</Application>
  <DocSecurity>0</DocSecurity>
  <PresentationFormat>Экран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Фермерское хозяйство «ЭДЕМ»        Организация рыбного хозяйства и базы отдыха в Сыктывдинском районе Республики Коми</dc:title>
  <dc:subject/>
  <dc:creator>Беляев Николай</dc:creator>
  <cp:keywords/>
  <dc:description/>
  <dc:identifier/>
  <dc:language/>
  <cp:lastModifiedBy>Татьяна Климашевская</cp:lastModifiedBy>
  <cp:revision>36</cp:revision>
  <dcterms:created xsi:type="dcterms:W3CDTF">2016-06-06T09:28:52Z</dcterms:created>
  <dcterms:modified xsi:type="dcterms:W3CDTF">2022-03-15T15:26:02Z</dcterms:modified>
  <cp:category/>
  <cp:contentStatus/>
  <cp:version/>
</cp:coreProperties>
</file>